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10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99C9-55FE-8547-875B-961D12D7235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7F9E-B504-9B43-93F8-291283300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00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99C9-55FE-8547-875B-961D12D7235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7F9E-B504-9B43-93F8-291283300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8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99C9-55FE-8547-875B-961D12D7235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7F9E-B504-9B43-93F8-291283300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08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99C9-55FE-8547-875B-961D12D7235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7F9E-B504-9B43-93F8-291283300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64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99C9-55FE-8547-875B-961D12D7235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7F9E-B504-9B43-93F8-291283300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0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99C9-55FE-8547-875B-961D12D7235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7F9E-B504-9B43-93F8-291283300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0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99C9-55FE-8547-875B-961D12D7235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7F9E-B504-9B43-93F8-291283300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7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99C9-55FE-8547-875B-961D12D7235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7F9E-B504-9B43-93F8-291283300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61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99C9-55FE-8547-875B-961D12D7235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7F9E-B504-9B43-93F8-291283300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7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99C9-55FE-8547-875B-961D12D7235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7F9E-B504-9B43-93F8-291283300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7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99C9-55FE-8547-875B-961D12D7235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7F9E-B504-9B43-93F8-291283300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54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A99C9-55FE-8547-875B-961D12D7235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47F9E-B504-9B43-93F8-291283300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package" Target="../embeddings/Microsoft_Word_Document1.doc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Backyard Initiative (BYI)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769" y="1475273"/>
            <a:ext cx="4683613" cy="212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8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Goal and Objectives of the Backyard Initiative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1846"/>
            <a:ext cx="8229600" cy="4934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Goal:  </a:t>
            </a:r>
            <a:r>
              <a:rPr lang="en-US" dirty="0" smtClean="0"/>
              <a:t>Through a partnership </a:t>
            </a:r>
            <a:r>
              <a:rPr lang="en-US" dirty="0"/>
              <a:t>between the residents of South Minneapolis, the Cultural Wellness Center and Allina Health, to support the community’s capacity to take care of its own health.  </a:t>
            </a:r>
          </a:p>
          <a:p>
            <a:pPr marL="0" indent="0">
              <a:buNone/>
            </a:pPr>
            <a:r>
              <a:rPr lang="en-US" i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Objectives: </a:t>
            </a:r>
            <a:r>
              <a:rPr lang="en-US" dirty="0" smtClean="0"/>
              <a:t>Increase </a:t>
            </a:r>
            <a:r>
              <a:rPr lang="en-US" dirty="0"/>
              <a:t>social support, social cohesion, health education, and health empowerment among residents of the Backyard.  </a:t>
            </a:r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8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523755"/>
              </p:ext>
            </p:extLst>
          </p:nvPr>
        </p:nvGraphicFramePr>
        <p:xfrm>
          <a:off x="68141" y="898769"/>
          <a:ext cx="9075859" cy="4650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5638800" imgH="2032000" progId="Word.Document.12">
                  <p:embed/>
                </p:oleObj>
              </mc:Choice>
              <mc:Fallback>
                <p:oleObj name="Document" r:id="rId4" imgW="5638800" imgH="2032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141" y="898769"/>
                        <a:ext cx="9075859" cy="46501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419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Evaluation Goals 2016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Show </a:t>
            </a:r>
            <a:r>
              <a:rPr lang="en-US" dirty="0"/>
              <a:t>which BYI activities and the extent to which these activities increase social support/cohesion, health education, and health empowerment </a:t>
            </a:r>
            <a:r>
              <a:rPr lang="en-US" dirty="0" smtClean="0"/>
              <a:t>(impact criteria)</a:t>
            </a:r>
          </a:p>
          <a:p>
            <a:pPr lvl="0"/>
            <a:r>
              <a:rPr lang="en-US" dirty="0" smtClean="0"/>
              <a:t>Tie </a:t>
            </a:r>
            <a:r>
              <a:rPr lang="en-US" dirty="0"/>
              <a:t>evaluation to the day-to-day work </a:t>
            </a:r>
            <a:endParaRPr lang="en-US" dirty="0" smtClean="0"/>
          </a:p>
          <a:p>
            <a:pPr lvl="0"/>
            <a:r>
              <a:rPr lang="en-US" dirty="0"/>
              <a:t>D</a:t>
            </a:r>
            <a:r>
              <a:rPr lang="en-US" dirty="0" smtClean="0"/>
              <a:t>emonstrate </a:t>
            </a:r>
            <a:r>
              <a:rPr lang="en-US" dirty="0"/>
              <a:t>impact of the </a:t>
            </a:r>
            <a:r>
              <a:rPr lang="en-US" dirty="0" smtClean="0"/>
              <a:t>BYI at </a:t>
            </a:r>
            <a:r>
              <a:rPr lang="en-US" dirty="0"/>
              <a:t>the </a:t>
            </a:r>
            <a:r>
              <a:rPr lang="en-US"/>
              <a:t>individual </a:t>
            </a:r>
            <a:r>
              <a:rPr lang="en-US" smtClean="0"/>
              <a:t>level</a:t>
            </a:r>
          </a:p>
          <a:p>
            <a:pPr lvl="0"/>
            <a:endParaRPr lang="en-US" dirty="0" smtClean="0"/>
          </a:p>
          <a:p>
            <a:pPr marL="0" lvl="0" indent="0">
              <a:buNone/>
            </a:pPr>
            <a:r>
              <a:rPr lang="en-US" dirty="0"/>
              <a:t>“</a:t>
            </a:r>
            <a:r>
              <a:rPr lang="en-US" i="1" dirty="0"/>
              <a:t>Has the BYI approach changed Backyard residents’ ability to take care of their own health?”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211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106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Office Theme</vt:lpstr>
      <vt:lpstr>Document</vt:lpstr>
      <vt:lpstr>PowerPoint Presentation</vt:lpstr>
      <vt:lpstr>Goal and Objectives of the Backyard Initiative </vt:lpstr>
      <vt:lpstr>PowerPoint Presentation</vt:lpstr>
      <vt:lpstr>Evaluation Goals 2016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Carrie</dc:creator>
  <cp:lastModifiedBy>Emily Subialka</cp:lastModifiedBy>
  <cp:revision>7</cp:revision>
  <dcterms:created xsi:type="dcterms:W3CDTF">2016-02-24T16:23:52Z</dcterms:created>
  <dcterms:modified xsi:type="dcterms:W3CDTF">2016-02-29T21:02:57Z</dcterms:modified>
</cp:coreProperties>
</file>